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5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6858000" cx="12192000"/>
  <p:notesSz cx="6858000" cy="9144000"/>
  <p:embeddedFontLst>
    <p:embeddedFont>
      <p:font typeface="Century Gothic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CenturyGothic-bold.fntdata"/><Relationship Id="rId14" Type="http://schemas.openxmlformats.org/officeDocument/2006/relationships/font" Target="fonts/CenturyGothic-regular.fntdata"/><Relationship Id="rId17" Type="http://schemas.openxmlformats.org/officeDocument/2006/relationships/font" Target="fonts/CenturyGothic-boldItalic.fntdata"/><Relationship Id="rId16" Type="http://schemas.openxmlformats.org/officeDocument/2006/relationships/font" Target="fonts/CenturyGothic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100"/>
              <a:buChar char="●"/>
              <a:defRPr sz="1100"/>
            </a:lvl1pPr>
            <a:lvl2pPr lvl="1">
              <a:spcBef>
                <a:spcPts val="0"/>
              </a:spcBef>
              <a:buSzPts val="1100"/>
              <a:buChar char="○"/>
              <a:defRPr sz="1100"/>
            </a:lvl2pPr>
            <a:lvl3pPr lvl="2">
              <a:spcBef>
                <a:spcPts val="0"/>
              </a:spcBef>
              <a:buSzPts val="1100"/>
              <a:buChar char="■"/>
              <a:defRPr sz="1100"/>
            </a:lvl3pPr>
            <a:lvl4pPr lvl="3">
              <a:spcBef>
                <a:spcPts val="0"/>
              </a:spcBef>
              <a:buSzPts val="1100"/>
              <a:buChar char="●"/>
              <a:defRPr sz="1100"/>
            </a:lvl4pPr>
            <a:lvl5pPr lvl="4">
              <a:spcBef>
                <a:spcPts val="0"/>
              </a:spcBef>
              <a:buSzPts val="1100"/>
              <a:buChar char="○"/>
              <a:defRPr sz="1100"/>
            </a:lvl5pPr>
            <a:lvl6pPr lvl="5">
              <a:spcBef>
                <a:spcPts val="0"/>
              </a:spcBef>
              <a:buSzPts val="1100"/>
              <a:buChar char="■"/>
              <a:defRPr sz="1100"/>
            </a:lvl6pPr>
            <a:lvl7pPr lvl="6">
              <a:spcBef>
                <a:spcPts val="0"/>
              </a:spcBef>
              <a:buSzPts val="1100"/>
              <a:buChar char="●"/>
              <a:defRPr sz="1100"/>
            </a:lvl7pPr>
            <a:lvl8pPr lvl="7">
              <a:spcBef>
                <a:spcPts val="0"/>
              </a:spcBef>
              <a:buSzPts val="1100"/>
              <a:buChar char="○"/>
              <a:defRPr sz="1100"/>
            </a:lvl8pPr>
            <a:lvl9pPr lvl="8">
              <a:spcBef>
                <a:spcPts val="0"/>
              </a:spcBef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2" name="Shape 142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9" name="Shape 149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6" name="Shape 156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Shape 1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Shape 1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1" name="Shape 181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9" name="Shape 189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Shape 1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0-HD-BTM.png" id="13" name="Shape 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4375150"/>
            <a:ext cx="12192000" cy="2482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Shape 14"/>
          <p:cNvSpPr txBox="1"/>
          <p:nvPr>
            <p:ph type="ctrTitle"/>
          </p:nvPr>
        </p:nvSpPr>
        <p:spPr>
          <a:xfrm>
            <a:off x="1371600" y="1803405"/>
            <a:ext cx="9448800" cy="1825096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ts val="1400"/>
              <a:buFont typeface="Century Gothic"/>
              <a:buNone/>
              <a:defRPr b="0" i="0" sz="6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buSzPts val="1400"/>
              <a:buNone/>
              <a:defRPr sz="1800"/>
            </a:lvl2pPr>
            <a:lvl3pPr indent="0" lvl="2">
              <a:spcBef>
                <a:spcPts val="0"/>
              </a:spcBef>
              <a:buSzPts val="1400"/>
              <a:buNone/>
              <a:defRPr sz="1800"/>
            </a:lvl3pPr>
            <a:lvl4pPr indent="0" lvl="3">
              <a:spcBef>
                <a:spcPts val="0"/>
              </a:spcBef>
              <a:buSzPts val="1400"/>
              <a:buNone/>
              <a:defRPr sz="1800"/>
            </a:lvl4pPr>
            <a:lvl5pPr indent="0" lvl="4">
              <a:spcBef>
                <a:spcPts val="0"/>
              </a:spcBef>
              <a:buSzPts val="1400"/>
              <a:buNone/>
              <a:defRPr sz="1800"/>
            </a:lvl5pPr>
            <a:lvl6pPr indent="0" lvl="5">
              <a:spcBef>
                <a:spcPts val="0"/>
              </a:spcBef>
              <a:buSzPts val="1400"/>
              <a:buNone/>
              <a:defRPr sz="1800"/>
            </a:lvl6pPr>
            <a:lvl7pPr indent="0" lvl="6">
              <a:spcBef>
                <a:spcPts val="0"/>
              </a:spcBef>
              <a:buSzPts val="1400"/>
              <a:buNone/>
              <a:defRPr sz="1800"/>
            </a:lvl7pPr>
            <a:lvl8pPr indent="0" lvl="7">
              <a:spcBef>
                <a:spcPts val="0"/>
              </a:spcBef>
              <a:buSzPts val="1400"/>
              <a:buNone/>
              <a:defRPr sz="1800"/>
            </a:lvl8pPr>
            <a:lvl9pPr indent="0" lvl="8">
              <a:spcBef>
                <a:spcPts val="0"/>
              </a:spcBef>
              <a:buSzPts val="1400"/>
              <a:buNone/>
              <a:defRPr sz="1800"/>
            </a:lvl9pPr>
          </a:lstStyle>
          <a:p/>
        </p:txBody>
      </p:sp>
      <p:sp>
        <p:nvSpPr>
          <p:cNvPr id="15" name="Shape 15"/>
          <p:cNvSpPr txBox="1"/>
          <p:nvPr>
            <p:ph idx="1" type="subTitle"/>
          </p:nvPr>
        </p:nvSpPr>
        <p:spPr>
          <a:xfrm>
            <a:off x="1371600" y="3632201"/>
            <a:ext cx="94488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SzPts val="22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ctr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ctr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ctr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ctr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ctr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ctr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ctr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ctr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6" name="Shape 16"/>
          <p:cNvSpPr txBox="1"/>
          <p:nvPr>
            <p:ph idx="10" type="dt"/>
          </p:nvPr>
        </p:nvSpPr>
        <p:spPr>
          <a:xfrm>
            <a:off x="7909561" y="4314328"/>
            <a:ext cx="2910840" cy="37464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spcBef>
                <a:spcPts val="0"/>
              </a:spcBef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7" name="Shape 17"/>
          <p:cNvSpPr txBox="1"/>
          <p:nvPr>
            <p:ph idx="11" type="ftr"/>
          </p:nvPr>
        </p:nvSpPr>
        <p:spPr>
          <a:xfrm>
            <a:off x="1371600" y="4323845"/>
            <a:ext cx="640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8077200" y="143086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None/>
            </a:pPr>
            <a:fld id="{00000000-1234-1234-1234-123412341234}" type="slidenum">
              <a:rPr b="0" i="0" lang="en-US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anoramic Picture with Caption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/>
          <p:nvPr>
            <p:ph type="title"/>
          </p:nvPr>
        </p:nvSpPr>
        <p:spPr>
          <a:xfrm>
            <a:off x="685777" y="4697360"/>
            <a:ext cx="10822034" cy="81935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ts val="1400"/>
              <a:buFont typeface="Century Gothic"/>
              <a:buNone/>
              <a:defRPr b="0" i="0" sz="3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buSzPts val="1400"/>
              <a:buNone/>
              <a:defRPr sz="1800"/>
            </a:lvl2pPr>
            <a:lvl3pPr indent="0" lvl="2">
              <a:spcBef>
                <a:spcPts val="0"/>
              </a:spcBef>
              <a:buSzPts val="1400"/>
              <a:buNone/>
              <a:defRPr sz="1800"/>
            </a:lvl3pPr>
            <a:lvl4pPr indent="0" lvl="3">
              <a:spcBef>
                <a:spcPts val="0"/>
              </a:spcBef>
              <a:buSzPts val="1400"/>
              <a:buNone/>
              <a:defRPr sz="1800"/>
            </a:lvl4pPr>
            <a:lvl5pPr indent="0" lvl="4">
              <a:spcBef>
                <a:spcPts val="0"/>
              </a:spcBef>
              <a:buSzPts val="1400"/>
              <a:buNone/>
              <a:defRPr sz="1800"/>
            </a:lvl5pPr>
            <a:lvl6pPr indent="0" lvl="5">
              <a:spcBef>
                <a:spcPts val="0"/>
              </a:spcBef>
              <a:buSzPts val="1400"/>
              <a:buNone/>
              <a:defRPr sz="1800"/>
            </a:lvl6pPr>
            <a:lvl7pPr indent="0" lvl="6">
              <a:spcBef>
                <a:spcPts val="0"/>
              </a:spcBef>
              <a:buSzPts val="1400"/>
              <a:buNone/>
              <a:defRPr sz="1800"/>
            </a:lvl7pPr>
            <a:lvl8pPr indent="0" lvl="7">
              <a:spcBef>
                <a:spcPts val="0"/>
              </a:spcBef>
              <a:buSzPts val="1400"/>
              <a:buNone/>
              <a:defRPr sz="1800"/>
            </a:lvl8pPr>
            <a:lvl9pPr indent="0" lvl="8">
              <a:spcBef>
                <a:spcPts val="0"/>
              </a:spcBef>
              <a:buSzPts val="1400"/>
              <a:buNone/>
              <a:defRPr sz="1800"/>
            </a:lvl9pPr>
          </a:lstStyle>
          <a:p/>
        </p:txBody>
      </p:sp>
      <p:sp>
        <p:nvSpPr>
          <p:cNvPr id="73" name="Shape 73"/>
          <p:cNvSpPr/>
          <p:nvPr>
            <p:ph idx="2" type="pic"/>
          </p:nvPr>
        </p:nvSpPr>
        <p:spPr>
          <a:xfrm>
            <a:off x="681727" y="941439"/>
            <a:ext cx="10821840" cy="347816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685800" y="5516715"/>
            <a:ext cx="10820400" cy="70196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SzPts val="22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8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75" name="Shape 75"/>
          <p:cNvSpPr txBox="1"/>
          <p:nvPr>
            <p:ph idx="10" type="dt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spcBef>
                <a:spcPts val="0"/>
              </a:spcBef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76" name="Shape 76"/>
          <p:cNvSpPr txBox="1"/>
          <p:nvPr>
            <p:ph idx="11" type="ftr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77" name="Shape 77"/>
          <p:cNvSpPr txBox="1"/>
          <p:nvPr>
            <p:ph idx="12" type="sldNum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None/>
            </a:pPr>
            <a:fld id="{00000000-1234-1234-1234-123412341234}" type="slidenum">
              <a:rPr b="0" i="0" lang="en-US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Sp="0">
  <p:cSld name="Title and Caption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0-HD-BTM.png" id="79" name="Shape 7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4375150"/>
            <a:ext cx="12192000" cy="248285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Shape 80"/>
          <p:cNvSpPr txBox="1"/>
          <p:nvPr>
            <p:ph type="title"/>
          </p:nvPr>
        </p:nvSpPr>
        <p:spPr>
          <a:xfrm>
            <a:off x="685800" y="753532"/>
            <a:ext cx="10820400" cy="280246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ts val="1400"/>
              <a:buFont typeface="Century Gothic"/>
              <a:buNone/>
              <a:defRPr b="0" i="0" sz="3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buSzPts val="1400"/>
              <a:buNone/>
              <a:defRPr sz="1800"/>
            </a:lvl2pPr>
            <a:lvl3pPr indent="0" lvl="2">
              <a:spcBef>
                <a:spcPts val="0"/>
              </a:spcBef>
              <a:buSzPts val="1400"/>
              <a:buNone/>
              <a:defRPr sz="1800"/>
            </a:lvl3pPr>
            <a:lvl4pPr indent="0" lvl="3">
              <a:spcBef>
                <a:spcPts val="0"/>
              </a:spcBef>
              <a:buSzPts val="1400"/>
              <a:buNone/>
              <a:defRPr sz="1800"/>
            </a:lvl4pPr>
            <a:lvl5pPr indent="0" lvl="4">
              <a:spcBef>
                <a:spcPts val="0"/>
              </a:spcBef>
              <a:buSzPts val="1400"/>
              <a:buNone/>
              <a:defRPr sz="1800"/>
            </a:lvl5pPr>
            <a:lvl6pPr indent="0" lvl="5">
              <a:spcBef>
                <a:spcPts val="0"/>
              </a:spcBef>
              <a:buSzPts val="1400"/>
              <a:buNone/>
              <a:defRPr sz="1800"/>
            </a:lvl6pPr>
            <a:lvl7pPr indent="0" lvl="6">
              <a:spcBef>
                <a:spcPts val="0"/>
              </a:spcBef>
              <a:buSzPts val="1400"/>
              <a:buNone/>
              <a:defRPr sz="1800"/>
            </a:lvl7pPr>
            <a:lvl8pPr indent="0" lvl="7">
              <a:spcBef>
                <a:spcPts val="0"/>
              </a:spcBef>
              <a:buSzPts val="1400"/>
              <a:buNone/>
              <a:defRPr sz="1800"/>
            </a:lvl8pPr>
            <a:lvl9pPr indent="0" lvl="8">
              <a:spcBef>
                <a:spcPts val="0"/>
              </a:spcBef>
              <a:buSzPts val="1400"/>
              <a:buNone/>
              <a:defRPr sz="1800"/>
            </a:lvl9pPr>
          </a:lstStyle>
          <a:p/>
        </p:txBody>
      </p:sp>
      <p:sp>
        <p:nvSpPr>
          <p:cNvPr id="81" name="Shape 81"/>
          <p:cNvSpPr txBox="1"/>
          <p:nvPr>
            <p:ph idx="1" type="body"/>
          </p:nvPr>
        </p:nvSpPr>
        <p:spPr>
          <a:xfrm>
            <a:off x="1024467" y="3649133"/>
            <a:ext cx="10130516" cy="99906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SzPts val="22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8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82" name="Shape 82"/>
          <p:cNvSpPr txBox="1"/>
          <p:nvPr>
            <p:ph idx="10" type="dt"/>
          </p:nvPr>
        </p:nvSpPr>
        <p:spPr>
          <a:xfrm>
            <a:off x="7814452" y="38100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spcBef>
                <a:spcPts val="0"/>
              </a:spcBef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83" name="Shape 83"/>
          <p:cNvSpPr txBox="1"/>
          <p:nvPr>
            <p:ph idx="11" type="ftr"/>
          </p:nvPr>
        </p:nvSpPr>
        <p:spPr>
          <a:xfrm>
            <a:off x="685800" y="379941"/>
            <a:ext cx="699149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84" name="Shape 84"/>
          <p:cNvSpPr txBox="1"/>
          <p:nvPr>
            <p:ph idx="12" type="sldNum"/>
          </p:nvPr>
        </p:nvSpPr>
        <p:spPr>
          <a:xfrm>
            <a:off x="10862452" y="381000"/>
            <a:ext cx="64374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None/>
            </a:pPr>
            <a:fld id="{00000000-1234-1234-1234-123412341234}" type="slidenum">
              <a:rPr b="0" i="0" lang="en-US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Sp="0">
  <p:cSld name="Quote with Caption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0-HD-BTM.png" id="86" name="Shape 8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4375150"/>
            <a:ext cx="12192000" cy="248285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Shape 87"/>
          <p:cNvSpPr txBox="1"/>
          <p:nvPr>
            <p:ph type="title"/>
          </p:nvPr>
        </p:nvSpPr>
        <p:spPr>
          <a:xfrm>
            <a:off x="1024467" y="753533"/>
            <a:ext cx="10151533" cy="260449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ts val="1400"/>
              <a:buFont typeface="Century Gothic"/>
              <a:buNone/>
              <a:defRPr b="0" i="0" sz="3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buSzPts val="1400"/>
              <a:buNone/>
              <a:defRPr sz="1800"/>
            </a:lvl2pPr>
            <a:lvl3pPr indent="0" lvl="2">
              <a:spcBef>
                <a:spcPts val="0"/>
              </a:spcBef>
              <a:buSzPts val="1400"/>
              <a:buNone/>
              <a:defRPr sz="1800"/>
            </a:lvl3pPr>
            <a:lvl4pPr indent="0" lvl="3">
              <a:spcBef>
                <a:spcPts val="0"/>
              </a:spcBef>
              <a:buSzPts val="1400"/>
              <a:buNone/>
              <a:defRPr sz="1800"/>
            </a:lvl4pPr>
            <a:lvl5pPr indent="0" lvl="4">
              <a:spcBef>
                <a:spcPts val="0"/>
              </a:spcBef>
              <a:buSzPts val="1400"/>
              <a:buNone/>
              <a:defRPr sz="1800"/>
            </a:lvl5pPr>
            <a:lvl6pPr indent="0" lvl="5">
              <a:spcBef>
                <a:spcPts val="0"/>
              </a:spcBef>
              <a:buSzPts val="1400"/>
              <a:buNone/>
              <a:defRPr sz="1800"/>
            </a:lvl6pPr>
            <a:lvl7pPr indent="0" lvl="6">
              <a:spcBef>
                <a:spcPts val="0"/>
              </a:spcBef>
              <a:buSzPts val="1400"/>
              <a:buNone/>
              <a:defRPr sz="1800"/>
            </a:lvl7pPr>
            <a:lvl8pPr indent="0" lvl="7">
              <a:spcBef>
                <a:spcPts val="0"/>
              </a:spcBef>
              <a:buSzPts val="1400"/>
              <a:buNone/>
              <a:defRPr sz="1800"/>
            </a:lvl8pPr>
            <a:lvl9pPr indent="0" lvl="8">
              <a:spcBef>
                <a:spcPts val="0"/>
              </a:spcBef>
              <a:buSzPts val="1400"/>
              <a:buNone/>
              <a:defRPr sz="1800"/>
            </a:lvl9pPr>
          </a:lstStyle>
          <a:p/>
        </p:txBody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1303865" y="3365556"/>
            <a:ext cx="9592736" cy="44444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SzPts val="22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8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89" name="Shape 89"/>
          <p:cNvSpPr txBox="1"/>
          <p:nvPr>
            <p:ph idx="2" type="body"/>
          </p:nvPr>
        </p:nvSpPr>
        <p:spPr>
          <a:xfrm>
            <a:off x="1024467" y="3959862"/>
            <a:ext cx="10151533" cy="67987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SzPts val="22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8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90" name="Shape 90"/>
          <p:cNvSpPr txBox="1"/>
          <p:nvPr>
            <p:ph idx="10" type="dt"/>
          </p:nvPr>
        </p:nvSpPr>
        <p:spPr>
          <a:xfrm>
            <a:off x="7814452" y="38100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spcBef>
                <a:spcPts val="0"/>
              </a:spcBef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91" name="Shape 91"/>
          <p:cNvSpPr txBox="1"/>
          <p:nvPr>
            <p:ph idx="11" type="ftr"/>
          </p:nvPr>
        </p:nvSpPr>
        <p:spPr>
          <a:xfrm>
            <a:off x="685800" y="379941"/>
            <a:ext cx="699149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92" name="Shape 92"/>
          <p:cNvSpPr txBox="1"/>
          <p:nvPr>
            <p:ph idx="12" type="sldNum"/>
          </p:nvPr>
        </p:nvSpPr>
        <p:spPr>
          <a:xfrm>
            <a:off x="10862452" y="381000"/>
            <a:ext cx="64374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None/>
            </a:pPr>
            <a:fld id="{00000000-1234-1234-1234-123412341234}" type="slidenum">
              <a:rPr b="0" i="0" lang="en-US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  <p:sp>
        <p:nvSpPr>
          <p:cNvPr id="93" name="Shape 93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lt1"/>
              </a:buClr>
              <a:buFont typeface="Century Gothic"/>
              <a:buNone/>
            </a:pPr>
            <a:r>
              <a:rPr b="0" i="0" lang="en-US" sz="8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“</a:t>
            </a:r>
          </a:p>
        </p:txBody>
      </p:sp>
      <p:sp>
        <p:nvSpPr>
          <p:cNvPr id="94" name="Shape 94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Clr>
                <a:schemeClr val="lt1"/>
              </a:buClr>
              <a:buFont typeface="Century Gothic"/>
              <a:buNone/>
            </a:pPr>
            <a:r>
              <a:rPr b="0" i="0" lang="en-US" sz="8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Sp="0">
  <p:cSld name="Name Card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0-HD-BTM.png" id="96" name="Shape 9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4375150"/>
            <a:ext cx="12192000" cy="248285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Shape 97"/>
          <p:cNvSpPr txBox="1"/>
          <p:nvPr>
            <p:ph type="title"/>
          </p:nvPr>
        </p:nvSpPr>
        <p:spPr>
          <a:xfrm>
            <a:off x="1024495" y="1124701"/>
            <a:ext cx="10146186" cy="251183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ts val="1400"/>
              <a:buFont typeface="Century Gothic"/>
              <a:buNone/>
              <a:defRPr b="0" i="0" sz="3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buSzPts val="1400"/>
              <a:buNone/>
              <a:defRPr sz="1800"/>
            </a:lvl2pPr>
            <a:lvl3pPr indent="0" lvl="2">
              <a:spcBef>
                <a:spcPts val="0"/>
              </a:spcBef>
              <a:buSzPts val="1400"/>
              <a:buNone/>
              <a:defRPr sz="1800"/>
            </a:lvl3pPr>
            <a:lvl4pPr indent="0" lvl="3">
              <a:spcBef>
                <a:spcPts val="0"/>
              </a:spcBef>
              <a:buSzPts val="1400"/>
              <a:buNone/>
              <a:defRPr sz="1800"/>
            </a:lvl4pPr>
            <a:lvl5pPr indent="0" lvl="4">
              <a:spcBef>
                <a:spcPts val="0"/>
              </a:spcBef>
              <a:buSzPts val="1400"/>
              <a:buNone/>
              <a:defRPr sz="1800"/>
            </a:lvl5pPr>
            <a:lvl6pPr indent="0" lvl="5">
              <a:spcBef>
                <a:spcPts val="0"/>
              </a:spcBef>
              <a:buSzPts val="1400"/>
              <a:buNone/>
              <a:defRPr sz="1800"/>
            </a:lvl6pPr>
            <a:lvl7pPr indent="0" lvl="6">
              <a:spcBef>
                <a:spcPts val="0"/>
              </a:spcBef>
              <a:buSzPts val="1400"/>
              <a:buNone/>
              <a:defRPr sz="1800"/>
            </a:lvl7pPr>
            <a:lvl8pPr indent="0" lvl="7">
              <a:spcBef>
                <a:spcPts val="0"/>
              </a:spcBef>
              <a:buSzPts val="1400"/>
              <a:buNone/>
              <a:defRPr sz="1800"/>
            </a:lvl8pPr>
            <a:lvl9pPr indent="0" lvl="8">
              <a:spcBef>
                <a:spcPts val="0"/>
              </a:spcBef>
              <a:buSzPts val="1400"/>
              <a:buNone/>
              <a:defRPr sz="1800"/>
            </a:lvl9pPr>
          </a:lstStyle>
          <a:p/>
        </p:txBody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1024467" y="3648315"/>
            <a:ext cx="10144654" cy="99988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SzPts val="22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8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99" name="Shape 99"/>
          <p:cNvSpPr txBox="1"/>
          <p:nvPr>
            <p:ph idx="10" type="dt"/>
          </p:nvPr>
        </p:nvSpPr>
        <p:spPr>
          <a:xfrm>
            <a:off x="7814452" y="378883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spcBef>
                <a:spcPts val="0"/>
              </a:spcBef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00" name="Shape 100"/>
          <p:cNvSpPr txBox="1"/>
          <p:nvPr>
            <p:ph idx="11" type="ftr"/>
          </p:nvPr>
        </p:nvSpPr>
        <p:spPr>
          <a:xfrm>
            <a:off x="685800" y="378883"/>
            <a:ext cx="699149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01" name="Shape 101"/>
          <p:cNvSpPr txBox="1"/>
          <p:nvPr>
            <p:ph idx="12" type="sldNum"/>
          </p:nvPr>
        </p:nvSpPr>
        <p:spPr>
          <a:xfrm>
            <a:off x="10862452" y="381000"/>
            <a:ext cx="64374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None/>
            </a:pPr>
            <a:fld id="{00000000-1234-1234-1234-123412341234}" type="slidenum">
              <a:rPr b="0" i="0" lang="en-US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3 Column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/>
          <p:nvPr>
            <p:ph type="title"/>
          </p:nvPr>
        </p:nvSpPr>
        <p:spPr>
          <a:xfrm>
            <a:off x="2895600" y="761999"/>
            <a:ext cx="8610599" cy="130386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ts val="1400"/>
              <a:buFont typeface="Century Gothic"/>
              <a:buNone/>
              <a:defRPr b="0" i="0" sz="4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buSzPts val="1400"/>
              <a:buNone/>
              <a:defRPr sz="1800"/>
            </a:lvl2pPr>
            <a:lvl3pPr indent="0" lvl="2">
              <a:spcBef>
                <a:spcPts val="0"/>
              </a:spcBef>
              <a:buSzPts val="1400"/>
              <a:buNone/>
              <a:defRPr sz="1800"/>
            </a:lvl3pPr>
            <a:lvl4pPr indent="0" lvl="3">
              <a:spcBef>
                <a:spcPts val="0"/>
              </a:spcBef>
              <a:buSzPts val="1400"/>
              <a:buNone/>
              <a:defRPr sz="1800"/>
            </a:lvl4pPr>
            <a:lvl5pPr indent="0" lvl="4">
              <a:spcBef>
                <a:spcPts val="0"/>
              </a:spcBef>
              <a:buSzPts val="1400"/>
              <a:buNone/>
              <a:defRPr sz="1800"/>
            </a:lvl5pPr>
            <a:lvl6pPr indent="0" lvl="5">
              <a:spcBef>
                <a:spcPts val="0"/>
              </a:spcBef>
              <a:buSzPts val="1400"/>
              <a:buNone/>
              <a:defRPr sz="1800"/>
            </a:lvl6pPr>
            <a:lvl7pPr indent="0" lvl="6">
              <a:spcBef>
                <a:spcPts val="0"/>
              </a:spcBef>
              <a:buSzPts val="1400"/>
              <a:buNone/>
              <a:defRPr sz="1800"/>
            </a:lvl7pPr>
            <a:lvl8pPr indent="0" lvl="7">
              <a:spcBef>
                <a:spcPts val="0"/>
              </a:spcBef>
              <a:buSzPts val="1400"/>
              <a:buNone/>
              <a:defRPr sz="1800"/>
            </a:lvl8pPr>
            <a:lvl9pPr indent="0" lvl="8">
              <a:spcBef>
                <a:spcPts val="0"/>
              </a:spcBef>
              <a:buSzPts val="1400"/>
              <a:buNone/>
              <a:defRPr sz="1800"/>
            </a:lvl9pPr>
          </a:lstStyle>
          <a:p/>
        </p:txBody>
      </p:sp>
      <p:sp>
        <p:nvSpPr>
          <p:cNvPr id="104" name="Shape 104"/>
          <p:cNvSpPr txBox="1"/>
          <p:nvPr>
            <p:ph idx="1" type="body"/>
          </p:nvPr>
        </p:nvSpPr>
        <p:spPr>
          <a:xfrm>
            <a:off x="685800" y="2202080"/>
            <a:ext cx="3456432" cy="61732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SzPts val="22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05" name="Shape 105"/>
          <p:cNvSpPr txBox="1"/>
          <p:nvPr>
            <p:ph idx="2" type="body"/>
          </p:nvPr>
        </p:nvSpPr>
        <p:spPr>
          <a:xfrm>
            <a:off x="685799" y="2904565"/>
            <a:ext cx="3456432" cy="331413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SzPts val="22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06" name="Shape 106"/>
          <p:cNvSpPr txBox="1"/>
          <p:nvPr>
            <p:ph idx="3" type="body"/>
          </p:nvPr>
        </p:nvSpPr>
        <p:spPr>
          <a:xfrm>
            <a:off x="4368800" y="2201333"/>
            <a:ext cx="3456432" cy="626534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SzPts val="22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07" name="Shape 107"/>
          <p:cNvSpPr txBox="1"/>
          <p:nvPr>
            <p:ph idx="4" type="body"/>
          </p:nvPr>
        </p:nvSpPr>
        <p:spPr>
          <a:xfrm>
            <a:off x="4366858" y="2904067"/>
            <a:ext cx="3456432" cy="331461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SzPts val="22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08" name="Shape 108"/>
          <p:cNvSpPr txBox="1"/>
          <p:nvPr>
            <p:ph idx="5" type="body"/>
          </p:nvPr>
        </p:nvSpPr>
        <p:spPr>
          <a:xfrm>
            <a:off x="8051800" y="2192866"/>
            <a:ext cx="3456432" cy="626534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SzPts val="22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09" name="Shape 109"/>
          <p:cNvSpPr txBox="1"/>
          <p:nvPr>
            <p:ph idx="6" type="body"/>
          </p:nvPr>
        </p:nvSpPr>
        <p:spPr>
          <a:xfrm>
            <a:off x="8051801" y="2904565"/>
            <a:ext cx="3456432" cy="331413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SzPts val="22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10" name="Shape 110"/>
          <p:cNvSpPr txBox="1"/>
          <p:nvPr>
            <p:ph idx="10" type="dt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spcBef>
                <a:spcPts val="0"/>
              </a:spcBef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11" name="Shape 111"/>
          <p:cNvSpPr txBox="1"/>
          <p:nvPr>
            <p:ph idx="11" type="ftr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12" name="Shape 112"/>
          <p:cNvSpPr txBox="1"/>
          <p:nvPr>
            <p:ph idx="12" type="sldNum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None/>
            </a:pPr>
            <a:fld id="{00000000-1234-1234-1234-123412341234}" type="slidenum">
              <a:rPr b="0" i="0" lang="en-US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3 Picture Column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/>
          <p:nvPr>
            <p:ph type="title"/>
          </p:nvPr>
        </p:nvSpPr>
        <p:spPr>
          <a:xfrm>
            <a:off x="2895600" y="762000"/>
            <a:ext cx="8610599" cy="129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ts val="1400"/>
              <a:buFont typeface="Century Gothic"/>
              <a:buNone/>
              <a:defRPr b="0" i="0" sz="4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buSzPts val="1400"/>
              <a:buNone/>
              <a:defRPr sz="1800"/>
            </a:lvl2pPr>
            <a:lvl3pPr indent="0" lvl="2">
              <a:spcBef>
                <a:spcPts val="0"/>
              </a:spcBef>
              <a:buSzPts val="1400"/>
              <a:buNone/>
              <a:defRPr sz="1800"/>
            </a:lvl3pPr>
            <a:lvl4pPr indent="0" lvl="3">
              <a:spcBef>
                <a:spcPts val="0"/>
              </a:spcBef>
              <a:buSzPts val="1400"/>
              <a:buNone/>
              <a:defRPr sz="1800"/>
            </a:lvl4pPr>
            <a:lvl5pPr indent="0" lvl="4">
              <a:spcBef>
                <a:spcPts val="0"/>
              </a:spcBef>
              <a:buSzPts val="1400"/>
              <a:buNone/>
              <a:defRPr sz="1800"/>
            </a:lvl5pPr>
            <a:lvl6pPr indent="0" lvl="5">
              <a:spcBef>
                <a:spcPts val="0"/>
              </a:spcBef>
              <a:buSzPts val="1400"/>
              <a:buNone/>
              <a:defRPr sz="1800"/>
            </a:lvl6pPr>
            <a:lvl7pPr indent="0" lvl="6">
              <a:spcBef>
                <a:spcPts val="0"/>
              </a:spcBef>
              <a:buSzPts val="1400"/>
              <a:buNone/>
              <a:defRPr sz="1800"/>
            </a:lvl7pPr>
            <a:lvl8pPr indent="0" lvl="7">
              <a:spcBef>
                <a:spcPts val="0"/>
              </a:spcBef>
              <a:buSzPts val="1400"/>
              <a:buNone/>
              <a:defRPr sz="1800"/>
            </a:lvl8pPr>
            <a:lvl9pPr indent="0" lvl="8">
              <a:spcBef>
                <a:spcPts val="0"/>
              </a:spcBef>
              <a:buSzPts val="1400"/>
              <a:buNone/>
              <a:defRPr sz="1800"/>
            </a:lvl9pPr>
          </a:lstStyle>
          <a:p/>
        </p:txBody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688618" y="4191000"/>
            <a:ext cx="3451582" cy="68276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SzPts val="22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16" name="Shape 116"/>
          <p:cNvSpPr/>
          <p:nvPr>
            <p:ph idx="2" type="pic"/>
          </p:nvPr>
        </p:nvSpPr>
        <p:spPr>
          <a:xfrm>
            <a:off x="688618" y="2362200"/>
            <a:ext cx="3451582" cy="1524000"/>
          </a:xfrm>
          <a:prstGeom prst="roundRect">
            <a:avLst>
              <a:gd fmla="val 0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17" name="Shape 117"/>
          <p:cNvSpPr txBox="1"/>
          <p:nvPr>
            <p:ph idx="3" type="body"/>
          </p:nvPr>
        </p:nvSpPr>
        <p:spPr>
          <a:xfrm>
            <a:off x="688618" y="4873764"/>
            <a:ext cx="3451582" cy="134492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SzPts val="22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18" name="Shape 118"/>
          <p:cNvSpPr txBox="1"/>
          <p:nvPr>
            <p:ph idx="4" type="body"/>
          </p:nvPr>
        </p:nvSpPr>
        <p:spPr>
          <a:xfrm>
            <a:off x="4374263" y="4191000"/>
            <a:ext cx="3448935" cy="68276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SzPts val="22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19" name="Shape 119"/>
          <p:cNvSpPr/>
          <p:nvPr>
            <p:ph idx="5" type="pic"/>
          </p:nvPr>
        </p:nvSpPr>
        <p:spPr>
          <a:xfrm>
            <a:off x="4374263" y="2362200"/>
            <a:ext cx="3448936" cy="1524000"/>
          </a:xfrm>
          <a:prstGeom prst="roundRect">
            <a:avLst>
              <a:gd fmla="val 0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20" name="Shape 120"/>
          <p:cNvSpPr txBox="1"/>
          <p:nvPr>
            <p:ph idx="6" type="body"/>
          </p:nvPr>
        </p:nvSpPr>
        <p:spPr>
          <a:xfrm>
            <a:off x="4374264" y="4873763"/>
            <a:ext cx="3448935" cy="134492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SzPts val="22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21" name="Shape 121"/>
          <p:cNvSpPr txBox="1"/>
          <p:nvPr>
            <p:ph idx="7" type="body"/>
          </p:nvPr>
        </p:nvSpPr>
        <p:spPr>
          <a:xfrm>
            <a:off x="8049731" y="4191000"/>
            <a:ext cx="3456469" cy="68276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SzPts val="22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22" name="Shape 122"/>
          <p:cNvSpPr/>
          <p:nvPr>
            <p:ph idx="8" type="pic"/>
          </p:nvPr>
        </p:nvSpPr>
        <p:spPr>
          <a:xfrm>
            <a:off x="8049855" y="2362200"/>
            <a:ext cx="3447878" cy="1524000"/>
          </a:xfrm>
          <a:prstGeom prst="roundRect">
            <a:avLst>
              <a:gd fmla="val 0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23" name="Shape 123"/>
          <p:cNvSpPr txBox="1"/>
          <p:nvPr>
            <p:ph idx="9" type="body"/>
          </p:nvPr>
        </p:nvSpPr>
        <p:spPr>
          <a:xfrm>
            <a:off x="8049731" y="4873761"/>
            <a:ext cx="3452445" cy="134492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SzPts val="22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24" name="Shape 124"/>
          <p:cNvSpPr txBox="1"/>
          <p:nvPr>
            <p:ph idx="10" type="dt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spcBef>
                <a:spcPts val="0"/>
              </a:spcBef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25" name="Shape 125"/>
          <p:cNvSpPr txBox="1"/>
          <p:nvPr>
            <p:ph idx="11" type="ftr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26" name="Shape 126"/>
          <p:cNvSpPr txBox="1"/>
          <p:nvPr>
            <p:ph idx="12" type="sldNum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None/>
            </a:pPr>
            <a:fld id="{00000000-1234-1234-1234-123412341234}" type="slidenum">
              <a:rPr b="0" i="0" lang="en-US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vertTx">
  <p:cSld name="Title and Vertical Text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/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ts val="1400"/>
              <a:buFont typeface="Century Gothic"/>
              <a:buNone/>
              <a:defRPr b="0" i="0" sz="4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buSzPts val="1400"/>
              <a:buNone/>
              <a:defRPr sz="1800"/>
            </a:lvl2pPr>
            <a:lvl3pPr indent="0" lvl="2">
              <a:spcBef>
                <a:spcPts val="0"/>
              </a:spcBef>
              <a:buSzPts val="1400"/>
              <a:buNone/>
              <a:defRPr sz="1800"/>
            </a:lvl3pPr>
            <a:lvl4pPr indent="0" lvl="3">
              <a:spcBef>
                <a:spcPts val="0"/>
              </a:spcBef>
              <a:buSzPts val="1400"/>
              <a:buNone/>
              <a:defRPr sz="1800"/>
            </a:lvl4pPr>
            <a:lvl5pPr indent="0" lvl="4">
              <a:spcBef>
                <a:spcPts val="0"/>
              </a:spcBef>
              <a:buSzPts val="1400"/>
              <a:buNone/>
              <a:defRPr sz="1800"/>
            </a:lvl5pPr>
            <a:lvl6pPr indent="0" lvl="5">
              <a:spcBef>
                <a:spcPts val="0"/>
              </a:spcBef>
              <a:buSzPts val="1400"/>
              <a:buNone/>
              <a:defRPr sz="1800"/>
            </a:lvl6pPr>
            <a:lvl7pPr indent="0" lvl="6">
              <a:spcBef>
                <a:spcPts val="0"/>
              </a:spcBef>
              <a:buSzPts val="1400"/>
              <a:buNone/>
              <a:defRPr sz="1800"/>
            </a:lvl7pPr>
            <a:lvl8pPr indent="0" lvl="7">
              <a:spcBef>
                <a:spcPts val="0"/>
              </a:spcBef>
              <a:buSzPts val="1400"/>
              <a:buNone/>
              <a:defRPr sz="1800"/>
            </a:lvl8pPr>
            <a:lvl9pPr indent="0" lvl="8">
              <a:spcBef>
                <a:spcPts val="0"/>
              </a:spcBef>
              <a:buSzPts val="1400"/>
              <a:buNone/>
              <a:defRPr sz="1800"/>
            </a:lvl9pPr>
          </a:lstStyle>
          <a:p/>
        </p:txBody>
      </p:sp>
      <p:sp>
        <p:nvSpPr>
          <p:cNvPr id="129" name="Shape 129"/>
          <p:cNvSpPr txBox="1"/>
          <p:nvPr>
            <p:ph idx="1" type="body"/>
          </p:nvPr>
        </p:nvSpPr>
        <p:spPr>
          <a:xfrm rot="5400000">
            <a:off x="4083937" y="-1203579"/>
            <a:ext cx="4024125" cy="108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889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SzPts val="2200"/>
              <a:buFont typeface="Arial"/>
              <a:buChar char="•"/>
              <a:defRPr b="0" i="0" sz="2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1016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1143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1270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1270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1270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1270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1270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1270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30" name="Shape 130"/>
          <p:cNvSpPr txBox="1"/>
          <p:nvPr>
            <p:ph idx="10" type="dt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spcBef>
                <a:spcPts val="0"/>
              </a:spcBef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31" name="Shape 131"/>
          <p:cNvSpPr txBox="1"/>
          <p:nvPr>
            <p:ph idx="11" type="ftr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32" name="Shape 132"/>
          <p:cNvSpPr txBox="1"/>
          <p:nvPr>
            <p:ph idx="12" type="sldNum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None/>
            </a:pPr>
            <a:fld id="{00000000-1234-1234-1234-123412341234}" type="slidenum">
              <a:rPr b="0" i="0" lang="en-US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Sp="0" type="vertTitleAndTx">
  <p:cSld name="Vertical Title and Text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0-HD-BTM.png" id="134" name="Shape 13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4375150"/>
            <a:ext cx="12192000" cy="248285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Shape 135"/>
          <p:cNvSpPr txBox="1"/>
          <p:nvPr>
            <p:ph type="title"/>
          </p:nvPr>
        </p:nvSpPr>
        <p:spPr>
          <a:xfrm rot="5400000">
            <a:off x="8525933" y="1667933"/>
            <a:ext cx="3903133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ts val="1400"/>
              <a:buFont typeface="Century Gothic"/>
              <a:buNone/>
              <a:defRPr b="0" i="0" sz="4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buSzPts val="1400"/>
              <a:buNone/>
              <a:defRPr sz="1800"/>
            </a:lvl2pPr>
            <a:lvl3pPr indent="0" lvl="2">
              <a:spcBef>
                <a:spcPts val="0"/>
              </a:spcBef>
              <a:buSzPts val="1400"/>
              <a:buNone/>
              <a:defRPr sz="1800"/>
            </a:lvl3pPr>
            <a:lvl4pPr indent="0" lvl="3">
              <a:spcBef>
                <a:spcPts val="0"/>
              </a:spcBef>
              <a:buSzPts val="1400"/>
              <a:buNone/>
              <a:defRPr sz="1800"/>
            </a:lvl4pPr>
            <a:lvl5pPr indent="0" lvl="4">
              <a:spcBef>
                <a:spcPts val="0"/>
              </a:spcBef>
              <a:buSzPts val="1400"/>
              <a:buNone/>
              <a:defRPr sz="1800"/>
            </a:lvl5pPr>
            <a:lvl6pPr indent="0" lvl="5">
              <a:spcBef>
                <a:spcPts val="0"/>
              </a:spcBef>
              <a:buSzPts val="1400"/>
              <a:buNone/>
              <a:defRPr sz="1800"/>
            </a:lvl6pPr>
            <a:lvl7pPr indent="0" lvl="6">
              <a:spcBef>
                <a:spcPts val="0"/>
              </a:spcBef>
              <a:buSzPts val="1400"/>
              <a:buNone/>
              <a:defRPr sz="1800"/>
            </a:lvl7pPr>
            <a:lvl8pPr indent="0" lvl="7">
              <a:spcBef>
                <a:spcPts val="0"/>
              </a:spcBef>
              <a:buSzPts val="1400"/>
              <a:buNone/>
              <a:defRPr sz="1800"/>
            </a:lvl8pPr>
            <a:lvl9pPr indent="0" lvl="8">
              <a:spcBef>
                <a:spcPts val="0"/>
              </a:spcBef>
              <a:buSzPts val="1400"/>
              <a:buNone/>
              <a:defRPr sz="1800"/>
            </a:lvl9pPr>
          </a:lstStyle>
          <a:p/>
        </p:txBody>
      </p:sp>
      <p:sp>
        <p:nvSpPr>
          <p:cNvPr id="136" name="Shape 136"/>
          <p:cNvSpPr txBox="1"/>
          <p:nvPr>
            <p:ph idx="1" type="body"/>
          </p:nvPr>
        </p:nvSpPr>
        <p:spPr>
          <a:xfrm rot="5400000">
            <a:off x="3175000" y="-1405467"/>
            <a:ext cx="3903133" cy="820420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889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SzPts val="2200"/>
              <a:buFont typeface="Arial"/>
              <a:buChar char="•"/>
              <a:defRPr b="0" i="0" sz="2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1016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1143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1270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1270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1270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1270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1270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1270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37" name="Shape 137"/>
          <p:cNvSpPr txBox="1"/>
          <p:nvPr>
            <p:ph idx="10" type="dt"/>
          </p:nvPr>
        </p:nvSpPr>
        <p:spPr>
          <a:xfrm>
            <a:off x="7814452" y="379941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spcBef>
                <a:spcPts val="0"/>
              </a:spcBef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38" name="Shape 138"/>
          <p:cNvSpPr txBox="1"/>
          <p:nvPr>
            <p:ph idx="11" type="ftr"/>
          </p:nvPr>
        </p:nvSpPr>
        <p:spPr>
          <a:xfrm>
            <a:off x="685800" y="381000"/>
            <a:ext cx="699149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39" name="Shape 139"/>
          <p:cNvSpPr txBox="1"/>
          <p:nvPr>
            <p:ph idx="12" type="sldNum"/>
          </p:nvPr>
        </p:nvSpPr>
        <p:spPr>
          <a:xfrm>
            <a:off x="10862452" y="381000"/>
            <a:ext cx="64374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None/>
            </a:pPr>
            <a:fld id="{00000000-1234-1234-1234-123412341234}" type="slidenum">
              <a:rPr b="0" i="0" lang="en-US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obj">
  <p:cSld name="Title and Content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/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ts val="1400"/>
              <a:buFont typeface="Century Gothic"/>
              <a:buNone/>
              <a:defRPr b="0" i="0" sz="4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buSzPts val="1400"/>
              <a:buNone/>
              <a:defRPr sz="1800"/>
            </a:lvl2pPr>
            <a:lvl3pPr indent="0" lvl="2">
              <a:spcBef>
                <a:spcPts val="0"/>
              </a:spcBef>
              <a:buSzPts val="1400"/>
              <a:buNone/>
              <a:defRPr sz="1800"/>
            </a:lvl3pPr>
            <a:lvl4pPr indent="0" lvl="3">
              <a:spcBef>
                <a:spcPts val="0"/>
              </a:spcBef>
              <a:buSzPts val="1400"/>
              <a:buNone/>
              <a:defRPr sz="1800"/>
            </a:lvl4pPr>
            <a:lvl5pPr indent="0" lvl="4">
              <a:spcBef>
                <a:spcPts val="0"/>
              </a:spcBef>
              <a:buSzPts val="1400"/>
              <a:buNone/>
              <a:defRPr sz="1800"/>
            </a:lvl5pPr>
            <a:lvl6pPr indent="0" lvl="5">
              <a:spcBef>
                <a:spcPts val="0"/>
              </a:spcBef>
              <a:buSzPts val="1400"/>
              <a:buNone/>
              <a:defRPr sz="1800"/>
            </a:lvl6pPr>
            <a:lvl7pPr indent="0" lvl="6">
              <a:spcBef>
                <a:spcPts val="0"/>
              </a:spcBef>
              <a:buSzPts val="1400"/>
              <a:buNone/>
              <a:defRPr sz="1800"/>
            </a:lvl7pPr>
            <a:lvl8pPr indent="0" lvl="7">
              <a:spcBef>
                <a:spcPts val="0"/>
              </a:spcBef>
              <a:buSzPts val="1400"/>
              <a:buNone/>
              <a:defRPr sz="1800"/>
            </a:lvl8pPr>
            <a:lvl9pPr indent="0" lvl="8">
              <a:spcBef>
                <a:spcPts val="0"/>
              </a:spcBef>
              <a:buSzPts val="1400"/>
              <a:buNone/>
              <a:defRPr sz="1800"/>
            </a:lvl9pPr>
          </a:lstStyle>
          <a:p/>
        </p:txBody>
      </p:sp>
      <p:sp>
        <p:nvSpPr>
          <p:cNvPr id="21" name="Shape 21"/>
          <p:cNvSpPr txBox="1"/>
          <p:nvPr>
            <p:ph idx="1" type="body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889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SzPts val="2200"/>
              <a:buFont typeface="Arial"/>
              <a:buChar char="•"/>
              <a:defRPr b="0" i="0" sz="2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1016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1143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1270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1270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1270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1270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1270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1270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2" name="Shape 22"/>
          <p:cNvSpPr txBox="1"/>
          <p:nvPr>
            <p:ph idx="10" type="dt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spcBef>
                <a:spcPts val="0"/>
              </a:spcBef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3" name="Shape 23"/>
          <p:cNvSpPr txBox="1"/>
          <p:nvPr>
            <p:ph idx="11" type="ftr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None/>
            </a:pPr>
            <a:fld id="{00000000-1234-1234-1234-123412341234}" type="slidenum">
              <a:rPr b="0" i="0" lang="en-US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Sp="0" type="secHead">
  <p:cSld name="Section Head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0-HD-BTM.png" id="26" name="Shape 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4375150"/>
            <a:ext cx="12192000" cy="248285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Shape 27"/>
          <p:cNvSpPr txBox="1"/>
          <p:nvPr>
            <p:ph type="title"/>
          </p:nvPr>
        </p:nvSpPr>
        <p:spPr>
          <a:xfrm>
            <a:off x="685800" y="753533"/>
            <a:ext cx="10820399" cy="280193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r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ts val="1400"/>
              <a:buFont typeface="Century Gothic"/>
              <a:buNone/>
              <a:defRPr b="0" i="0" sz="4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buSzPts val="1400"/>
              <a:buNone/>
              <a:defRPr sz="1800"/>
            </a:lvl2pPr>
            <a:lvl3pPr indent="0" lvl="2">
              <a:spcBef>
                <a:spcPts val="0"/>
              </a:spcBef>
              <a:buSzPts val="1400"/>
              <a:buNone/>
              <a:defRPr sz="1800"/>
            </a:lvl3pPr>
            <a:lvl4pPr indent="0" lvl="3">
              <a:spcBef>
                <a:spcPts val="0"/>
              </a:spcBef>
              <a:buSzPts val="1400"/>
              <a:buNone/>
              <a:defRPr sz="1800"/>
            </a:lvl4pPr>
            <a:lvl5pPr indent="0" lvl="4">
              <a:spcBef>
                <a:spcPts val="0"/>
              </a:spcBef>
              <a:buSzPts val="1400"/>
              <a:buNone/>
              <a:defRPr sz="1800"/>
            </a:lvl5pPr>
            <a:lvl6pPr indent="0" lvl="5">
              <a:spcBef>
                <a:spcPts val="0"/>
              </a:spcBef>
              <a:buSzPts val="1400"/>
              <a:buNone/>
              <a:defRPr sz="1800"/>
            </a:lvl6pPr>
            <a:lvl7pPr indent="0" lvl="6">
              <a:spcBef>
                <a:spcPts val="0"/>
              </a:spcBef>
              <a:buSzPts val="1400"/>
              <a:buNone/>
              <a:defRPr sz="1800"/>
            </a:lvl7pPr>
            <a:lvl8pPr indent="0" lvl="7">
              <a:spcBef>
                <a:spcPts val="0"/>
              </a:spcBef>
              <a:buSzPts val="1400"/>
              <a:buNone/>
              <a:defRPr sz="1800"/>
            </a:lvl8pPr>
            <a:lvl9pPr indent="0" lvl="8">
              <a:spcBef>
                <a:spcPts val="0"/>
              </a:spcBef>
              <a:buSzPts val="1400"/>
              <a:buNone/>
              <a:defRPr sz="1800"/>
            </a:lvl9pPr>
          </a:lstStyle>
          <a:p/>
        </p:txBody>
      </p:sp>
      <p:sp>
        <p:nvSpPr>
          <p:cNvPr id="28" name="Shape 28"/>
          <p:cNvSpPr txBox="1"/>
          <p:nvPr>
            <p:ph idx="1" type="body"/>
          </p:nvPr>
        </p:nvSpPr>
        <p:spPr>
          <a:xfrm>
            <a:off x="1024467" y="3641725"/>
            <a:ext cx="10490200" cy="9556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r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9" name="Shape 29"/>
          <p:cNvSpPr txBox="1"/>
          <p:nvPr>
            <p:ph idx="10" type="dt"/>
          </p:nvPr>
        </p:nvSpPr>
        <p:spPr>
          <a:xfrm>
            <a:off x="7814452" y="38100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spcBef>
                <a:spcPts val="0"/>
              </a:spcBef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0" name="Shape 30"/>
          <p:cNvSpPr txBox="1"/>
          <p:nvPr>
            <p:ph idx="11" type="ftr"/>
          </p:nvPr>
        </p:nvSpPr>
        <p:spPr>
          <a:xfrm>
            <a:off x="685800" y="381001"/>
            <a:ext cx="6991492" cy="36406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10862452" y="381000"/>
            <a:ext cx="64374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None/>
            </a:pPr>
            <a:fld id="{00000000-1234-1234-1234-123412341234}" type="slidenum">
              <a:rPr b="0" i="0" lang="en-US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Obj">
  <p:cSld name="Two Conte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ts val="1400"/>
              <a:buFont typeface="Century Gothic"/>
              <a:buNone/>
              <a:defRPr b="0" i="0" sz="4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buSzPts val="1400"/>
              <a:buNone/>
              <a:defRPr sz="1800"/>
            </a:lvl2pPr>
            <a:lvl3pPr indent="0" lvl="2">
              <a:spcBef>
                <a:spcPts val="0"/>
              </a:spcBef>
              <a:buSzPts val="1400"/>
              <a:buNone/>
              <a:defRPr sz="1800"/>
            </a:lvl3pPr>
            <a:lvl4pPr indent="0" lvl="3">
              <a:spcBef>
                <a:spcPts val="0"/>
              </a:spcBef>
              <a:buSzPts val="1400"/>
              <a:buNone/>
              <a:defRPr sz="1800"/>
            </a:lvl4pPr>
            <a:lvl5pPr indent="0" lvl="4">
              <a:spcBef>
                <a:spcPts val="0"/>
              </a:spcBef>
              <a:buSzPts val="1400"/>
              <a:buNone/>
              <a:defRPr sz="1800"/>
            </a:lvl5pPr>
            <a:lvl6pPr indent="0" lvl="5">
              <a:spcBef>
                <a:spcPts val="0"/>
              </a:spcBef>
              <a:buSzPts val="1400"/>
              <a:buNone/>
              <a:defRPr sz="1800"/>
            </a:lvl6pPr>
            <a:lvl7pPr indent="0" lvl="6">
              <a:spcBef>
                <a:spcPts val="0"/>
              </a:spcBef>
              <a:buSzPts val="1400"/>
              <a:buNone/>
              <a:defRPr sz="1800"/>
            </a:lvl7pPr>
            <a:lvl8pPr indent="0" lvl="7">
              <a:spcBef>
                <a:spcPts val="0"/>
              </a:spcBef>
              <a:buSzPts val="1400"/>
              <a:buNone/>
              <a:defRPr sz="1800"/>
            </a:lvl8pPr>
            <a:lvl9pPr indent="0" lvl="8">
              <a:spcBef>
                <a:spcPts val="0"/>
              </a:spcBef>
              <a:buSzPts val="1400"/>
              <a:buNone/>
              <a:defRPr sz="1800"/>
            </a:lvl9pPr>
          </a:lstStyle>
          <a:p/>
        </p:txBody>
      </p:sp>
      <p:sp>
        <p:nvSpPr>
          <p:cNvPr id="34" name="Shape 34"/>
          <p:cNvSpPr txBox="1"/>
          <p:nvPr>
            <p:ph idx="1" type="body"/>
          </p:nvPr>
        </p:nvSpPr>
        <p:spPr>
          <a:xfrm>
            <a:off x="685800" y="2194559"/>
            <a:ext cx="5334000" cy="40241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889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SzPts val="2200"/>
              <a:buFont typeface="Arial"/>
              <a:buChar char="•"/>
              <a:defRPr b="0" i="0" sz="2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1016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1143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1270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1270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1270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1270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1270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1270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5" name="Shape 35"/>
          <p:cNvSpPr txBox="1"/>
          <p:nvPr>
            <p:ph idx="2" type="body"/>
          </p:nvPr>
        </p:nvSpPr>
        <p:spPr>
          <a:xfrm>
            <a:off x="6172200" y="2194559"/>
            <a:ext cx="5334000" cy="40241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889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SzPts val="2200"/>
              <a:buFont typeface="Arial"/>
              <a:buChar char="•"/>
              <a:defRPr b="0" i="0" sz="2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1016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1143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1270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1270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1270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1270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1270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1270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6" name="Shape 36"/>
          <p:cNvSpPr txBox="1"/>
          <p:nvPr>
            <p:ph idx="10" type="dt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spcBef>
                <a:spcPts val="0"/>
              </a:spcBef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7" name="Shape 37"/>
          <p:cNvSpPr txBox="1"/>
          <p:nvPr>
            <p:ph idx="11" type="ftr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8" name="Shape 38"/>
          <p:cNvSpPr txBox="1"/>
          <p:nvPr>
            <p:ph idx="12" type="sldNum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None/>
            </a:pPr>
            <a:fld id="{00000000-1234-1234-1234-123412341234}" type="slidenum">
              <a:rPr b="0" i="0" lang="en-US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TxTwoObj">
  <p:cSld name="Comparis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/>
          <p:nvPr>
            <p:ph type="title"/>
          </p:nvPr>
        </p:nvSpPr>
        <p:spPr>
          <a:xfrm>
            <a:off x="2895600" y="762000"/>
            <a:ext cx="8610600" cy="129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ts val="1400"/>
              <a:buFont typeface="Century Gothic"/>
              <a:buNone/>
              <a:defRPr b="0" i="0" sz="4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buSzPts val="1400"/>
              <a:buNone/>
              <a:defRPr sz="1800"/>
            </a:lvl2pPr>
            <a:lvl3pPr indent="0" lvl="2">
              <a:spcBef>
                <a:spcPts val="0"/>
              </a:spcBef>
              <a:buSzPts val="1400"/>
              <a:buNone/>
              <a:defRPr sz="1800"/>
            </a:lvl3pPr>
            <a:lvl4pPr indent="0" lvl="3">
              <a:spcBef>
                <a:spcPts val="0"/>
              </a:spcBef>
              <a:buSzPts val="1400"/>
              <a:buNone/>
              <a:defRPr sz="1800"/>
            </a:lvl4pPr>
            <a:lvl5pPr indent="0" lvl="4">
              <a:spcBef>
                <a:spcPts val="0"/>
              </a:spcBef>
              <a:buSzPts val="1400"/>
              <a:buNone/>
              <a:defRPr sz="1800"/>
            </a:lvl5pPr>
            <a:lvl6pPr indent="0" lvl="5">
              <a:spcBef>
                <a:spcPts val="0"/>
              </a:spcBef>
              <a:buSzPts val="1400"/>
              <a:buNone/>
              <a:defRPr sz="1800"/>
            </a:lvl6pPr>
            <a:lvl7pPr indent="0" lvl="6">
              <a:spcBef>
                <a:spcPts val="0"/>
              </a:spcBef>
              <a:buSzPts val="1400"/>
              <a:buNone/>
              <a:defRPr sz="1800"/>
            </a:lvl7pPr>
            <a:lvl8pPr indent="0" lvl="7">
              <a:spcBef>
                <a:spcPts val="0"/>
              </a:spcBef>
              <a:buSzPts val="1400"/>
              <a:buNone/>
              <a:defRPr sz="1800"/>
            </a:lvl8pPr>
            <a:lvl9pPr indent="0" lvl="8">
              <a:spcBef>
                <a:spcPts val="0"/>
              </a:spcBef>
              <a:buSzPts val="1400"/>
              <a:buNone/>
              <a:defRPr sz="1800"/>
            </a:lvl9pPr>
          </a:lstStyle>
          <a:p/>
        </p:txBody>
      </p:sp>
      <p:sp>
        <p:nvSpPr>
          <p:cNvPr id="41" name="Shape 41"/>
          <p:cNvSpPr txBox="1"/>
          <p:nvPr>
            <p:ph idx="1" type="body"/>
          </p:nvPr>
        </p:nvSpPr>
        <p:spPr>
          <a:xfrm>
            <a:off x="914409" y="2183802"/>
            <a:ext cx="5079991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SzPts val="22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2" name="Shape 42"/>
          <p:cNvSpPr txBox="1"/>
          <p:nvPr>
            <p:ph idx="2" type="body"/>
          </p:nvPr>
        </p:nvSpPr>
        <p:spPr>
          <a:xfrm>
            <a:off x="685800" y="3132666"/>
            <a:ext cx="5311775" cy="308601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889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SzPts val="2200"/>
              <a:buFont typeface="Arial"/>
              <a:buChar char="•"/>
              <a:defRPr b="0" i="0" sz="2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1016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1143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1270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1270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1270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1270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1270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1270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3" name="Shape 43"/>
          <p:cNvSpPr txBox="1"/>
          <p:nvPr>
            <p:ph idx="3" type="body"/>
          </p:nvPr>
        </p:nvSpPr>
        <p:spPr>
          <a:xfrm>
            <a:off x="6400800" y="2183802"/>
            <a:ext cx="5105400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SzPts val="22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4" type="body"/>
          </p:nvPr>
        </p:nvSpPr>
        <p:spPr>
          <a:xfrm>
            <a:off x="6172200" y="3132666"/>
            <a:ext cx="5334000" cy="308601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889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SzPts val="2200"/>
              <a:buFont typeface="Arial"/>
              <a:buChar char="•"/>
              <a:defRPr b="0" i="0" sz="2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1016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1143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1270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1270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1270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1270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1270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1270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10" type="dt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spcBef>
                <a:spcPts val="0"/>
              </a:spcBef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" name="Shape 46"/>
          <p:cNvSpPr txBox="1"/>
          <p:nvPr>
            <p:ph idx="11" type="ftr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None/>
            </a:pPr>
            <a:fld id="{00000000-1234-1234-1234-123412341234}" type="slidenum">
              <a:rPr b="0" i="0" lang="en-US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ts val="1400"/>
              <a:buFont typeface="Century Gothic"/>
              <a:buNone/>
              <a:defRPr b="0" i="0" sz="4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buSzPts val="1400"/>
              <a:buNone/>
              <a:defRPr sz="1800"/>
            </a:lvl2pPr>
            <a:lvl3pPr indent="0" lvl="2">
              <a:spcBef>
                <a:spcPts val="0"/>
              </a:spcBef>
              <a:buSzPts val="1400"/>
              <a:buNone/>
              <a:defRPr sz="1800"/>
            </a:lvl3pPr>
            <a:lvl4pPr indent="0" lvl="3">
              <a:spcBef>
                <a:spcPts val="0"/>
              </a:spcBef>
              <a:buSzPts val="1400"/>
              <a:buNone/>
              <a:defRPr sz="1800"/>
            </a:lvl4pPr>
            <a:lvl5pPr indent="0" lvl="4">
              <a:spcBef>
                <a:spcPts val="0"/>
              </a:spcBef>
              <a:buSzPts val="1400"/>
              <a:buNone/>
              <a:defRPr sz="1800"/>
            </a:lvl5pPr>
            <a:lvl6pPr indent="0" lvl="5">
              <a:spcBef>
                <a:spcPts val="0"/>
              </a:spcBef>
              <a:buSzPts val="1400"/>
              <a:buNone/>
              <a:defRPr sz="1800"/>
            </a:lvl6pPr>
            <a:lvl7pPr indent="0" lvl="6">
              <a:spcBef>
                <a:spcPts val="0"/>
              </a:spcBef>
              <a:buSzPts val="1400"/>
              <a:buNone/>
              <a:defRPr sz="1800"/>
            </a:lvl7pPr>
            <a:lvl8pPr indent="0" lvl="7">
              <a:spcBef>
                <a:spcPts val="0"/>
              </a:spcBef>
              <a:buSzPts val="1400"/>
              <a:buNone/>
              <a:defRPr sz="1800"/>
            </a:lvl8pPr>
            <a:lvl9pPr indent="0" lvl="8">
              <a:spcBef>
                <a:spcPts val="0"/>
              </a:spcBef>
              <a:buSzPts val="1400"/>
              <a:buNone/>
              <a:defRPr sz="1800"/>
            </a:lvl9pPr>
          </a:lstStyle>
          <a:p/>
        </p:txBody>
      </p:sp>
      <p:sp>
        <p:nvSpPr>
          <p:cNvPr id="50" name="Shape 50"/>
          <p:cNvSpPr txBox="1"/>
          <p:nvPr>
            <p:ph idx="10" type="dt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spcBef>
                <a:spcPts val="0"/>
              </a:spcBef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1" type="ftr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12" type="sldNum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None/>
            </a:pPr>
            <a:fld id="{00000000-1234-1234-1234-123412341234}" type="slidenum">
              <a:rPr b="0" i="0" lang="en-US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idx="10" type="dt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spcBef>
                <a:spcPts val="0"/>
              </a:spcBef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5" name="Shape 55"/>
          <p:cNvSpPr txBox="1"/>
          <p:nvPr>
            <p:ph idx="11" type="ftr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6" name="Shape 56"/>
          <p:cNvSpPr txBox="1"/>
          <p:nvPr>
            <p:ph idx="12" type="sldNum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None/>
            </a:pPr>
            <a:fld id="{00000000-1234-1234-1234-123412341234}" type="slidenum">
              <a:rPr b="0" i="0" lang="en-US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objTx">
  <p:cSld name="Content with Caption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/>
          <p:nvPr>
            <p:ph type="title"/>
          </p:nvPr>
        </p:nvSpPr>
        <p:spPr>
          <a:xfrm>
            <a:off x="685800" y="1524000"/>
            <a:ext cx="41148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ts val="1400"/>
              <a:buFont typeface="Century Gothic"/>
              <a:buNone/>
              <a:defRPr b="0" i="0" sz="3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buSzPts val="1400"/>
              <a:buNone/>
              <a:defRPr sz="1800"/>
            </a:lvl2pPr>
            <a:lvl3pPr indent="0" lvl="2">
              <a:spcBef>
                <a:spcPts val="0"/>
              </a:spcBef>
              <a:buSzPts val="1400"/>
              <a:buNone/>
              <a:defRPr sz="1800"/>
            </a:lvl3pPr>
            <a:lvl4pPr indent="0" lvl="3">
              <a:spcBef>
                <a:spcPts val="0"/>
              </a:spcBef>
              <a:buSzPts val="1400"/>
              <a:buNone/>
              <a:defRPr sz="1800"/>
            </a:lvl4pPr>
            <a:lvl5pPr indent="0" lvl="4">
              <a:spcBef>
                <a:spcPts val="0"/>
              </a:spcBef>
              <a:buSzPts val="1400"/>
              <a:buNone/>
              <a:defRPr sz="1800"/>
            </a:lvl5pPr>
            <a:lvl6pPr indent="0" lvl="5">
              <a:spcBef>
                <a:spcPts val="0"/>
              </a:spcBef>
              <a:buSzPts val="1400"/>
              <a:buNone/>
              <a:defRPr sz="1800"/>
            </a:lvl6pPr>
            <a:lvl7pPr indent="0" lvl="6">
              <a:spcBef>
                <a:spcPts val="0"/>
              </a:spcBef>
              <a:buSzPts val="1400"/>
              <a:buNone/>
              <a:defRPr sz="1800"/>
            </a:lvl7pPr>
            <a:lvl8pPr indent="0" lvl="7">
              <a:spcBef>
                <a:spcPts val="0"/>
              </a:spcBef>
              <a:buSzPts val="1400"/>
              <a:buNone/>
              <a:defRPr sz="1800"/>
            </a:lvl8pPr>
            <a:lvl9pPr indent="0" lvl="8">
              <a:spcBef>
                <a:spcPts val="0"/>
              </a:spcBef>
              <a:buSzPts val="1400"/>
              <a:buNone/>
              <a:defRPr sz="1800"/>
            </a:lvl9pPr>
          </a:lstStyle>
          <a:p/>
        </p:txBody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4995582" y="746759"/>
            <a:ext cx="6510618" cy="54719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-889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SzPts val="2200"/>
              <a:buFont typeface="Arial"/>
              <a:buChar char="•"/>
              <a:defRPr b="0" i="0" sz="2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1016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1143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1270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1270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1270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1270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1270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1270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60" name="Shape 60"/>
          <p:cNvSpPr txBox="1"/>
          <p:nvPr>
            <p:ph idx="2" type="body"/>
          </p:nvPr>
        </p:nvSpPr>
        <p:spPr>
          <a:xfrm>
            <a:off x="685800" y="3124199"/>
            <a:ext cx="4114800" cy="309448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SzPts val="22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8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61" name="Shape 61"/>
          <p:cNvSpPr txBox="1"/>
          <p:nvPr>
            <p:ph idx="10" type="dt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spcBef>
                <a:spcPts val="0"/>
              </a:spcBef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62" name="Shape 62"/>
          <p:cNvSpPr txBox="1"/>
          <p:nvPr>
            <p:ph idx="11" type="ftr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63" name="Shape 63"/>
          <p:cNvSpPr txBox="1"/>
          <p:nvPr>
            <p:ph idx="12" type="sldNum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None/>
            </a:pPr>
            <a:fld id="{00000000-1234-1234-1234-123412341234}" type="slidenum">
              <a:rPr b="0" i="0" lang="en-US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picTx">
  <p:cSld name="Picture with Caption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/>
          <p:nvPr>
            <p:ph type="title"/>
          </p:nvPr>
        </p:nvSpPr>
        <p:spPr>
          <a:xfrm>
            <a:off x="685800" y="1524000"/>
            <a:ext cx="687324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ts val="1400"/>
              <a:buFont typeface="Century Gothic"/>
              <a:buNone/>
              <a:defRPr b="0" i="0" sz="3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buSzPts val="1400"/>
              <a:buNone/>
              <a:defRPr sz="1800"/>
            </a:lvl2pPr>
            <a:lvl3pPr indent="0" lvl="2">
              <a:spcBef>
                <a:spcPts val="0"/>
              </a:spcBef>
              <a:buSzPts val="1400"/>
              <a:buNone/>
              <a:defRPr sz="1800"/>
            </a:lvl3pPr>
            <a:lvl4pPr indent="0" lvl="3">
              <a:spcBef>
                <a:spcPts val="0"/>
              </a:spcBef>
              <a:buSzPts val="1400"/>
              <a:buNone/>
              <a:defRPr sz="1800"/>
            </a:lvl4pPr>
            <a:lvl5pPr indent="0" lvl="4">
              <a:spcBef>
                <a:spcPts val="0"/>
              </a:spcBef>
              <a:buSzPts val="1400"/>
              <a:buNone/>
              <a:defRPr sz="1800"/>
            </a:lvl5pPr>
            <a:lvl6pPr indent="0" lvl="5">
              <a:spcBef>
                <a:spcPts val="0"/>
              </a:spcBef>
              <a:buSzPts val="1400"/>
              <a:buNone/>
              <a:defRPr sz="1800"/>
            </a:lvl6pPr>
            <a:lvl7pPr indent="0" lvl="6">
              <a:spcBef>
                <a:spcPts val="0"/>
              </a:spcBef>
              <a:buSzPts val="1400"/>
              <a:buNone/>
              <a:defRPr sz="1800"/>
            </a:lvl7pPr>
            <a:lvl8pPr indent="0" lvl="7">
              <a:spcBef>
                <a:spcPts val="0"/>
              </a:spcBef>
              <a:buSzPts val="1400"/>
              <a:buNone/>
              <a:defRPr sz="1800"/>
            </a:lvl8pPr>
            <a:lvl9pPr indent="0" lvl="8">
              <a:spcBef>
                <a:spcPts val="0"/>
              </a:spcBef>
              <a:buSzPts val="1400"/>
              <a:buNone/>
              <a:defRPr sz="1800"/>
            </a:lvl9pPr>
          </a:lstStyle>
          <a:p/>
        </p:txBody>
      </p:sp>
      <p:sp>
        <p:nvSpPr>
          <p:cNvPr id="66" name="Shape 66"/>
          <p:cNvSpPr/>
          <p:nvPr>
            <p:ph idx="2" type="pic"/>
          </p:nvPr>
        </p:nvSpPr>
        <p:spPr>
          <a:xfrm>
            <a:off x="7861238" y="751241"/>
            <a:ext cx="3644962" cy="546744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685800" y="3124199"/>
            <a:ext cx="6873240" cy="309448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SzPts val="22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8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68" name="Shape 68"/>
          <p:cNvSpPr txBox="1"/>
          <p:nvPr>
            <p:ph idx="10" type="dt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spcBef>
                <a:spcPts val="0"/>
              </a:spcBef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69" name="Shape 69"/>
          <p:cNvSpPr txBox="1"/>
          <p:nvPr>
            <p:ph idx="11" type="ftr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70" name="Shape 70"/>
          <p:cNvSpPr txBox="1"/>
          <p:nvPr>
            <p:ph idx="12" type="sldNum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None/>
            </a:pPr>
            <a:fld id="{00000000-1234-1234-1234-123412341234}" type="slidenum">
              <a:rPr b="0" i="0" lang="en-US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theme" Target="../theme/theme1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0-HD-TOP.png" id="6" name="Shape 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12192000" cy="144145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Shape 7"/>
          <p:cNvSpPr txBox="1"/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ts val="1400"/>
              <a:buFont typeface="Century Gothic"/>
              <a:buNone/>
              <a:defRPr b="0" i="0" sz="4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buSzPts val="1400"/>
              <a:buNone/>
              <a:defRPr sz="1800"/>
            </a:lvl2pPr>
            <a:lvl3pPr indent="0" lvl="2">
              <a:spcBef>
                <a:spcPts val="0"/>
              </a:spcBef>
              <a:buSzPts val="1400"/>
              <a:buNone/>
              <a:defRPr sz="1800"/>
            </a:lvl3pPr>
            <a:lvl4pPr indent="0" lvl="3">
              <a:spcBef>
                <a:spcPts val="0"/>
              </a:spcBef>
              <a:buSzPts val="1400"/>
              <a:buNone/>
              <a:defRPr sz="1800"/>
            </a:lvl4pPr>
            <a:lvl5pPr indent="0" lvl="4">
              <a:spcBef>
                <a:spcPts val="0"/>
              </a:spcBef>
              <a:buSzPts val="1400"/>
              <a:buNone/>
              <a:defRPr sz="1800"/>
            </a:lvl5pPr>
            <a:lvl6pPr indent="0" lvl="5">
              <a:spcBef>
                <a:spcPts val="0"/>
              </a:spcBef>
              <a:buSzPts val="1400"/>
              <a:buNone/>
              <a:defRPr sz="1800"/>
            </a:lvl6pPr>
            <a:lvl7pPr indent="0" lvl="6">
              <a:spcBef>
                <a:spcPts val="0"/>
              </a:spcBef>
              <a:buSzPts val="1400"/>
              <a:buNone/>
              <a:defRPr sz="1800"/>
            </a:lvl7pPr>
            <a:lvl8pPr indent="0" lvl="7">
              <a:spcBef>
                <a:spcPts val="0"/>
              </a:spcBef>
              <a:buSzPts val="1400"/>
              <a:buNone/>
              <a:defRPr sz="1800"/>
            </a:lvl8pPr>
            <a:lvl9pPr indent="0" lvl="8">
              <a:spcBef>
                <a:spcPts val="0"/>
              </a:spcBef>
              <a:buSzPts val="1400"/>
              <a:buNone/>
              <a:defRPr sz="1800"/>
            </a:lvl9pPr>
          </a:lstStyle>
          <a:p/>
        </p:txBody>
      </p:sp>
      <p:sp>
        <p:nvSpPr>
          <p:cNvPr id="8" name="Shape 8"/>
          <p:cNvSpPr txBox="1"/>
          <p:nvPr>
            <p:ph idx="1" type="body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889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SzPts val="2200"/>
              <a:buFont typeface="Arial"/>
              <a:buChar char="•"/>
              <a:defRPr b="0" i="0" sz="2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1016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1143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1270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1270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1270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1270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1270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1270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9" name="Shape 9"/>
          <p:cNvSpPr txBox="1"/>
          <p:nvPr>
            <p:ph idx="10" type="dt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spcBef>
                <a:spcPts val="0"/>
              </a:spcBef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0" name="Shape 10"/>
          <p:cNvSpPr txBox="1"/>
          <p:nvPr>
            <p:ph idx="11" type="ftr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1" name="Shape 11"/>
          <p:cNvSpPr txBox="1"/>
          <p:nvPr>
            <p:ph idx="12" type="sldNum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None/>
            </a:pPr>
            <a:fld id="{00000000-1234-1234-1234-123412341234}" type="slidenum">
              <a:rPr b="0" i="0" lang="en-US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/>
          <p:nvPr>
            <p:ph idx="1" type="subTitle"/>
          </p:nvPr>
        </p:nvSpPr>
        <p:spPr>
          <a:xfrm>
            <a:off x="1486300" y="4318001"/>
            <a:ext cx="94488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Font typeface="Arial"/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Group 02</a:t>
            </a:r>
          </a:p>
        </p:txBody>
      </p:sp>
      <p:sp>
        <p:nvSpPr>
          <p:cNvPr id="145" name="Shape 145"/>
          <p:cNvSpPr txBox="1"/>
          <p:nvPr>
            <p:ph type="ctrTitle"/>
          </p:nvPr>
        </p:nvSpPr>
        <p:spPr>
          <a:xfrm>
            <a:off x="1371600" y="2745855"/>
            <a:ext cx="9448800" cy="1825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Font typeface="Century Gothic"/>
              <a:buNone/>
            </a:pPr>
            <a:r>
              <a:rPr lang="en-US"/>
              <a:t>Diagram </a:t>
            </a: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Font typeface="Century Gothic"/>
              <a:buNone/>
            </a:pPr>
            <a:r>
              <a:rPr lang="en-US"/>
              <a:t>Animation and </a:t>
            </a: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Font typeface="Century Gothic"/>
              <a:buNone/>
            </a:pPr>
            <a:r>
              <a:rPr lang="en-US"/>
              <a:t>Visualization</a:t>
            </a: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Font typeface="Century Gothic"/>
              <a:buNone/>
            </a:pPr>
            <a:r>
              <a:rPr lang="en-US"/>
              <a:t>Environment</a:t>
            </a:r>
          </a:p>
        </p:txBody>
      </p:sp>
      <p:pic>
        <p:nvPicPr>
          <p:cNvPr descr="Logo_design1_trans_bg.png" id="146" name="Shape 1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18650" y="2082801"/>
            <a:ext cx="2966296" cy="2235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/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Font typeface="Century Gothic"/>
              <a:buNone/>
            </a:pPr>
            <a:r>
              <a:rPr b="0" i="0" lang="en-US" sz="4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ABOUT US</a:t>
            </a:r>
          </a:p>
        </p:txBody>
      </p:sp>
      <p:sp>
        <p:nvSpPr>
          <p:cNvPr id="152" name="Shape 152"/>
          <p:cNvSpPr txBox="1"/>
          <p:nvPr>
            <p:ph idx="1" type="body"/>
          </p:nvPr>
        </p:nvSpPr>
        <p:spPr>
          <a:xfrm>
            <a:off x="8917424" y="2449287"/>
            <a:ext cx="2915347" cy="4024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b="0" i="0" lang="en-US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ELAINE QVARNSTRÖM</a:t>
            </a: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b="0" i="0" lang="en-US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ERIK LAURIN</a:t>
            </a: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b="0" i="0" lang="en-US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SHAUN MCMURRAY</a:t>
            </a: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b="0" i="0" lang="en-US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BOYAN DAI</a:t>
            </a: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b="0" i="0" lang="en-US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JOACIM EBERLÉN</a:t>
            </a: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b="0" i="0" lang="en-US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JUSTINAS STIRBYS</a:t>
            </a: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3" name="Shape 1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03511" y="1175136"/>
            <a:ext cx="6097389" cy="45730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/>
          <p:nvPr>
            <p:ph type="title"/>
          </p:nvPr>
        </p:nvSpPr>
        <p:spPr>
          <a:xfrm>
            <a:off x="1069725" y="729475"/>
            <a:ext cx="27810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Font typeface="Century Gothic"/>
              <a:buNone/>
            </a:pPr>
            <a:r>
              <a:rPr b="0" i="0" lang="en-US" sz="4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PROJECT</a:t>
            </a:r>
          </a:p>
        </p:txBody>
      </p:sp>
      <p:sp>
        <p:nvSpPr>
          <p:cNvPr id="159" name="Shape 159"/>
          <p:cNvSpPr txBox="1"/>
          <p:nvPr>
            <p:ph idx="1" type="body"/>
          </p:nvPr>
        </p:nvSpPr>
        <p:spPr>
          <a:xfrm>
            <a:off x="201825" y="2063525"/>
            <a:ext cx="4516800" cy="40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Char char="•"/>
            </a:pPr>
            <a:r>
              <a:rPr b="0" i="0" lang="en-US" sz="2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Main idea</a:t>
            </a:r>
          </a:p>
          <a:p>
            <a:pPr indent="-2286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</a:pPr>
            <a:r>
              <a:rPr lang="en-US"/>
              <a:t>V</a:t>
            </a:r>
            <a:r>
              <a:rPr b="0" i="0" lang="en-US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isualize and simulate </a:t>
            </a:r>
            <a:br>
              <a:rPr b="0" i="0" lang="en-US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b="0" i="0" lang="en-US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UML Diagrams in 3D</a:t>
            </a:r>
          </a:p>
          <a:p>
            <a:pPr indent="-241300" lvl="1" marL="685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Char char="•"/>
            </a:pPr>
            <a:r>
              <a:rPr lang="en-US"/>
              <a:t>Group rooms </a:t>
            </a:r>
          </a:p>
          <a:p>
            <a:pPr indent="-228600" lvl="2" marL="11430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en-US"/>
              <a:t>Instructor</a:t>
            </a:r>
          </a:p>
          <a:p>
            <a:pPr indent="-228600" lvl="3" marL="1600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</a:pPr>
            <a:r>
              <a:rPr lang="en-US"/>
              <a:t>Publishes diagram</a:t>
            </a:r>
          </a:p>
          <a:p>
            <a:pPr indent="-228600" lvl="2" marL="11430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en-US"/>
              <a:t>Student</a:t>
            </a:r>
          </a:p>
          <a:p>
            <a:pPr indent="-228600" lvl="3" marL="1600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</a:pPr>
            <a:r>
              <a:rPr lang="en-US"/>
              <a:t>Subscribes to group room</a:t>
            </a: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60" name="Shape 160"/>
          <p:cNvSpPr txBox="1"/>
          <p:nvPr>
            <p:ph type="title"/>
          </p:nvPr>
        </p:nvSpPr>
        <p:spPr>
          <a:xfrm>
            <a:off x="7779325" y="729475"/>
            <a:ext cx="33756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Font typeface="Century Gothic"/>
              <a:buNone/>
            </a:pPr>
            <a:r>
              <a:rPr lang="en-US"/>
              <a:t>AUDIENCE</a:t>
            </a:r>
          </a:p>
        </p:txBody>
      </p:sp>
      <p:sp>
        <p:nvSpPr>
          <p:cNvPr id="161" name="Shape 161"/>
          <p:cNvSpPr txBox="1"/>
          <p:nvPr>
            <p:ph idx="1" type="body"/>
          </p:nvPr>
        </p:nvSpPr>
        <p:spPr>
          <a:xfrm>
            <a:off x="7208725" y="2166650"/>
            <a:ext cx="4516800" cy="35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2159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</a:pPr>
            <a:r>
              <a:rPr lang="en-US" sz="2000"/>
              <a:t>Instructors, students and people working with UML</a:t>
            </a: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2159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</a:pPr>
            <a:r>
              <a:rPr lang="en-US" sz="2000"/>
              <a:t>Purpose</a:t>
            </a:r>
            <a:r>
              <a:rPr lang="en-US" sz="2000"/>
              <a:t>:</a:t>
            </a:r>
          </a:p>
          <a:p>
            <a:pPr indent="-228600" lvl="1" marL="685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</a:pPr>
            <a:r>
              <a:rPr lang="en-US" sz="2000"/>
              <a:t>A</a:t>
            </a:r>
            <a:r>
              <a:rPr lang="en-US" sz="2000"/>
              <a:t>cquire</a:t>
            </a:r>
            <a:r>
              <a:rPr lang="en-US" sz="2000"/>
              <a:t> </a:t>
            </a:r>
            <a:r>
              <a:rPr lang="en-US" sz="2000"/>
              <a:t>knowledge with physical/tangible objects</a:t>
            </a:r>
          </a:p>
          <a:p>
            <a:pPr indent="-228600" lvl="1" marL="685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</a:pPr>
            <a:r>
              <a:rPr lang="en-US" sz="2000"/>
              <a:t>Gamified learning</a:t>
            </a:r>
          </a:p>
          <a:p>
            <a:pPr indent="-228600" lvl="1" marL="685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</a:pPr>
            <a:r>
              <a:rPr lang="en-US" sz="2000"/>
              <a:t>Distributed simulation </a:t>
            </a:r>
          </a:p>
          <a:p>
            <a:pPr indent="-228600" lvl="1" marL="685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</a:pPr>
            <a:r>
              <a:rPr lang="en-US" sz="2000"/>
              <a:t>See active students</a:t>
            </a:r>
          </a:p>
          <a:p>
            <a:pPr indent="-228600" lvl="1" marL="685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</a:pPr>
            <a:r>
              <a:rPr lang="en-US" sz="2000"/>
              <a:t>High </a:t>
            </a:r>
            <a:r>
              <a:rPr lang="en-US" sz="2000"/>
              <a:t>accessibility</a:t>
            </a: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/>
          <p:nvPr>
            <p:ph type="title"/>
          </p:nvPr>
        </p:nvSpPr>
        <p:spPr>
          <a:xfrm>
            <a:off x="2895600" y="764373"/>
            <a:ext cx="8610600" cy="12930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-US"/>
              <a:t>User’s perspective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en-US"/>
              <a:t>‘student’</a:t>
            </a:r>
          </a:p>
        </p:txBody>
      </p:sp>
      <p:pic>
        <p:nvPicPr>
          <p:cNvPr id="167" name="Shape 1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9950" y="569050"/>
            <a:ext cx="5936800" cy="589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Shape 1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76950" y="3576000"/>
            <a:ext cx="7638101" cy="3282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Shape 1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67665" y="0"/>
            <a:ext cx="7656658" cy="3282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Shape 1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628325"/>
            <a:ext cx="12192000" cy="523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 txBox="1"/>
          <p:nvPr>
            <p:ph type="title"/>
          </p:nvPr>
        </p:nvSpPr>
        <p:spPr>
          <a:xfrm rot="-5400000">
            <a:off x="-1726800" y="1738800"/>
            <a:ext cx="6846000" cy="339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Font typeface="Century Gothic"/>
              <a:buNone/>
            </a:pPr>
            <a:r>
              <a:rPr lang="en-US" sz="8300"/>
              <a:t>Architecture</a:t>
            </a:r>
          </a:p>
        </p:txBody>
      </p:sp>
      <p:sp>
        <p:nvSpPr>
          <p:cNvPr id="184" name="Shape 184"/>
          <p:cNvSpPr txBox="1"/>
          <p:nvPr/>
        </p:nvSpPr>
        <p:spPr>
          <a:xfrm>
            <a:off x="6413613" y="2194560"/>
            <a:ext cx="4938165" cy="4024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2286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28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85" name="Shape 1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0104" y="5992"/>
            <a:ext cx="8791902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Shape 186"/>
          <p:cNvSpPr txBox="1"/>
          <p:nvPr>
            <p:ph type="title"/>
          </p:nvPr>
        </p:nvSpPr>
        <p:spPr>
          <a:xfrm rot="-5400000">
            <a:off x="-588050" y="1732800"/>
            <a:ext cx="6846000" cy="339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Font typeface="Century Gothic"/>
              <a:buNone/>
            </a:pPr>
            <a:r>
              <a:rPr lang="en-US" sz="3000"/>
              <a:t>Deployment Diagram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 txBox="1"/>
          <p:nvPr>
            <p:ph type="title"/>
          </p:nvPr>
        </p:nvSpPr>
        <p:spPr>
          <a:xfrm rot="-5400000">
            <a:off x="-1726800" y="1738800"/>
            <a:ext cx="6846000" cy="339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Font typeface="Century Gothic"/>
              <a:buNone/>
            </a:pPr>
            <a:r>
              <a:rPr lang="en-US" sz="8300"/>
              <a:t>Architecture</a:t>
            </a:r>
          </a:p>
        </p:txBody>
      </p:sp>
      <p:sp>
        <p:nvSpPr>
          <p:cNvPr id="192" name="Shape 192"/>
          <p:cNvSpPr txBox="1"/>
          <p:nvPr/>
        </p:nvSpPr>
        <p:spPr>
          <a:xfrm>
            <a:off x="6413613" y="2194560"/>
            <a:ext cx="4938300" cy="40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2286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28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93" name="Shape 1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5119" y="0"/>
            <a:ext cx="5402256" cy="6845999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Shape 194"/>
          <p:cNvSpPr txBox="1"/>
          <p:nvPr>
            <p:ph type="title"/>
          </p:nvPr>
        </p:nvSpPr>
        <p:spPr>
          <a:xfrm rot="-5400000">
            <a:off x="-588050" y="1732800"/>
            <a:ext cx="6846000" cy="339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Font typeface="Century Gothic"/>
              <a:buNone/>
            </a:pPr>
            <a:r>
              <a:rPr lang="en-US" sz="3000"/>
              <a:t>Package Diagram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 txBox="1"/>
          <p:nvPr>
            <p:ph type="title"/>
          </p:nvPr>
        </p:nvSpPr>
        <p:spPr>
          <a:xfrm>
            <a:off x="854400" y="568125"/>
            <a:ext cx="10483200" cy="5229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-US" sz="15000"/>
              <a:t>Thank you! </a:t>
            </a:r>
          </a:p>
          <a:p>
            <a:pPr indent="0" lvl="0" marL="0" rtl="0" algn="ctr">
              <a:spcBef>
                <a:spcPts val="0"/>
              </a:spcBef>
              <a:buNone/>
            </a:pPr>
            <a:r>
              <a:rPr lang="en-US" sz="2400"/>
              <a:t>for the mandatory participation</a:t>
            </a:r>
          </a:p>
          <a:p>
            <a:pPr indent="0" lvl="0" marL="0" algn="l">
              <a:spcBef>
                <a:spcPts val="0"/>
              </a:spcBef>
              <a:buNone/>
            </a:pPr>
            <a:r>
              <a:t/>
            </a:r>
            <a:endParaRPr sz="3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Vapor Trail">
  <a:themeElements>
    <a:clrScheme name="Vapor Trail">
      <a:dk1>
        <a:srgbClr val="000000"/>
      </a:dk1>
      <a:lt1>
        <a:srgbClr val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